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4"/>
  </p:notesMasterIdLst>
  <p:sldIdLst>
    <p:sldId id="308" r:id="rId4"/>
    <p:sldId id="266" r:id="rId5"/>
    <p:sldId id="284" r:id="rId6"/>
    <p:sldId id="304" r:id="rId7"/>
    <p:sldId id="272" r:id="rId8"/>
    <p:sldId id="274" r:id="rId9"/>
    <p:sldId id="305" r:id="rId10"/>
    <p:sldId id="306" r:id="rId11"/>
    <p:sldId id="307" r:id="rId12"/>
    <p:sldId id="303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9900"/>
    <a:srgbClr val="9900FF"/>
    <a:srgbClr val="FF00FF"/>
    <a:srgbClr val="2CD478"/>
    <a:srgbClr val="00FFFF"/>
    <a:srgbClr val="CC66FF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84E7F4-A1CF-467A-B28E-75662A04A7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264F63-20B3-4640-A786-DE51F8AD986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E6D5F3A-6675-4FDD-BE42-25665FBB0D22}" type="datetimeFigureOut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67CA280-3BE9-4FB4-9010-74B362A797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B5EB9B3-F3F9-4810-8EDA-07C180682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CF9A12-491F-4C7B-A396-0D7CFE46E6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B150D-9190-4F04-92D3-9492951619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F8F8AD5-7434-49ED-BE10-C1B1ECC6D1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65B131F1-D0D8-49C5-B0C4-5CD9BB67F0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8EC050-64F8-40BA-A607-A0FE907B38E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584D526-EBBB-406D-AA2F-59F4B85F9D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5B4EF9DD-CF80-4E53-9725-C354CB583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B28699-BCBC-4D22-B8BB-E949334D19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EF2C15-8012-4155-A2FE-66C73FF5A3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A31BB1-3EBD-4418-8021-286C4B6200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B3C84-C966-41C5-A2A0-270091F1A0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75102B-B5EE-4054-AAF7-A28EEDB8AE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DD898-933A-48F3-BE12-6DD8FAB624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F74E01-4268-46D6-96E0-9A7DD28D3A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789D9-158B-45AF-B4B1-08EC8166DC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72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BF6F36-9AFC-4D33-8F77-A014349885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A900CE-D88F-4C17-B869-682BD59DE0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07A917-BC46-4D80-B910-4F5BBEF291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1E149-D7BC-4ABD-AD74-B6287D487D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95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8DC92F-ECCA-49F3-927D-5519044932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8A98826-2E7A-4775-B78C-38F32A2DFF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A7E7E8-3337-4337-A3D2-2ED89A7DC8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C30BD-2B5B-4D83-8BDA-9728F02647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076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>
            <a:extLst>
              <a:ext uri="{FF2B5EF4-FFF2-40B4-BE49-F238E27FC236}">
                <a16:creationId xmlns:a16="http://schemas.microsoft.com/office/drawing/2014/main" id="{A9973774-54A4-4315-804A-B024884D5B7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65B1A67-A6E8-4C30-BB73-46AE99320347}"/>
                </a:ext>
              </a:extLst>
            </p:cNvPr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38E625-95B5-4DCF-AC30-CDA2A2B3CB20}"/>
                </a:ext>
              </a:extLst>
            </p:cNvPr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7" name="Freeform 17">
            <a:extLst>
              <a:ext uri="{FF2B5EF4-FFF2-40B4-BE49-F238E27FC236}">
                <a16:creationId xmlns:a16="http://schemas.microsoft.com/office/drawing/2014/main" id="{39D0B8CF-E6A2-4462-BE8D-8217F00795A7}"/>
              </a:ext>
            </a:extLst>
          </p:cNvPr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7C1F68-EA84-4EF6-BC49-1CCD0C4846EC}"/>
              </a:ext>
            </a:extLst>
          </p:cNvPr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BC7478-CC9C-49A7-A474-FED1979935A5}"/>
              </a:ext>
            </a:extLst>
          </p:cNvPr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>
            <a:extLst>
              <a:ext uri="{FF2B5EF4-FFF2-40B4-BE49-F238E27FC236}">
                <a16:creationId xmlns:a16="http://schemas.microsoft.com/office/drawing/2014/main" id="{5F34ECF6-2D1D-4613-B8CF-D04B69410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>
            <a:extLst>
              <a:ext uri="{FF2B5EF4-FFF2-40B4-BE49-F238E27FC236}">
                <a16:creationId xmlns:a16="http://schemas.microsoft.com/office/drawing/2014/main" id="{AE859E79-0B1A-43DB-8822-4A96E98EB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842026E-C22F-4E5F-8A07-3893671773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04118A6-164F-4B20-B244-D5BB0E163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BD27664-8F07-4A01-B039-5FEC1364B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A7A15708-73F9-4A25-8F39-66F37EFDCC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009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538D3-7437-41C3-9039-42CBE3D75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03CED-0BDF-4533-8B67-C5AAA2779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5D383-8DB2-4E42-B381-BE5766D53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092D7-6779-46F6-B652-A463437479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740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8660E-7D66-42AB-A028-42A61DA26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A1EC1-D60B-45AD-A773-9ED097211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B4977-B5F7-486E-8982-8AA5F875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1B226-B5F3-411A-A368-BC07E2439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433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FCD820-8702-4C2F-94AE-2C854E7EFE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DFE1FA-1DDB-47E7-96F9-71983F38F17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B8E48E-C24E-49E3-B3D0-D8B83331442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B0CB9-C0A9-4A59-8387-BE59163F02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627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280D85A-14BE-420B-BF1E-F4D7532ADEF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960D49-36DD-4768-A1B4-1229FEBAF04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977632-FF27-4133-A19A-8DCB5100FF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88D60-272F-4A5F-97B4-02B9943683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708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AD710EE-1E9B-4A7E-A292-CC930A54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4EB82B-C9DC-4FD6-9BCA-59F6504CE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FBAB3C-61F9-429E-8C51-9F928CDBD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188C7-27C7-435F-9B95-CC63849A63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131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307F5A2-4B1C-4C2B-A6F0-D61640F90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913D56-F203-4567-BFC4-31E9817BA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B89C45D-D463-4BB1-B4A9-DF5D77480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A8806-6F9D-4BA4-88B7-9FBC94772D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43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C172D7-34F4-4670-BA0C-2900A5E2FC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6C5BCE-8140-4340-9660-55CD2965E8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8EF972-1E16-4827-AEE6-F0CDE8EB66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1A6A9-1EAB-4A13-873B-E241BF54A8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613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>
            <a:extLst>
              <a:ext uri="{FF2B5EF4-FFF2-40B4-BE49-F238E27FC236}">
                <a16:creationId xmlns:a16="http://schemas.microsoft.com/office/drawing/2014/main" id="{13EEBD1D-4510-4AA2-B918-8BAB1E5CDC2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89B0BF-B85D-4DCF-B47B-FA1EB62C2677}"/>
                </a:ext>
              </a:extLst>
            </p:cNvPr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049A42-F028-41D3-9960-35EFE8F9528E}"/>
                </a:ext>
              </a:extLst>
            </p:cNvPr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8" name="Freeform 17">
            <a:extLst>
              <a:ext uri="{FF2B5EF4-FFF2-40B4-BE49-F238E27FC236}">
                <a16:creationId xmlns:a16="http://schemas.microsoft.com/office/drawing/2014/main" id="{41A7A585-C88E-4E17-AB27-600C926A2C3E}"/>
              </a:ext>
            </a:extLst>
          </p:cNvPr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E0F609-C444-481B-9AD0-B06FF56BC447}"/>
              </a:ext>
            </a:extLst>
          </p:cNvPr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28A9B7-A08F-42A3-9464-531136CD332A}"/>
              </a:ext>
            </a:extLst>
          </p:cNvPr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0C0EA5-990E-4C76-81D2-CB36A9CC0598}"/>
              </a:ext>
            </a:extLst>
          </p:cNvPr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440065-296B-4853-B783-54F83B955010}"/>
              </a:ext>
            </a:extLst>
          </p:cNvPr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>
            <a:extLst>
              <a:ext uri="{FF2B5EF4-FFF2-40B4-BE49-F238E27FC236}">
                <a16:creationId xmlns:a16="http://schemas.microsoft.com/office/drawing/2014/main" id="{CE7A86D6-6753-49A5-9BD0-1F614E36D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>
            <a:extLst>
              <a:ext uri="{FF2B5EF4-FFF2-40B4-BE49-F238E27FC236}">
                <a16:creationId xmlns:a16="http://schemas.microsoft.com/office/drawing/2014/main" id="{C3907F56-AB60-412A-8A6B-808986926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7D61724A-028B-4D37-8E8F-8F8BB04C7C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AA97DB15-A77A-4F60-ADC0-918FBEA84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26C0C962-AD15-4427-AFDF-26160839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7923B1-C19C-43E1-9CFE-9A8646E6E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390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>
            <a:extLst>
              <a:ext uri="{FF2B5EF4-FFF2-40B4-BE49-F238E27FC236}">
                <a16:creationId xmlns:a16="http://schemas.microsoft.com/office/drawing/2014/main" id="{69B2E39E-7861-4970-99A5-8253D2C1ECA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4A65744-A6BF-49F4-AB6F-BF9B399E52F8}"/>
                </a:ext>
              </a:extLst>
            </p:cNvPr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A241D0-5768-4FCB-9956-47AD19C49EEF}"/>
                </a:ext>
              </a:extLst>
            </p:cNvPr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8" name="Freeform 17">
            <a:extLst>
              <a:ext uri="{FF2B5EF4-FFF2-40B4-BE49-F238E27FC236}">
                <a16:creationId xmlns:a16="http://schemas.microsoft.com/office/drawing/2014/main" id="{8299BF18-C950-4DBB-A26B-B9A963DA1EEB}"/>
              </a:ext>
            </a:extLst>
          </p:cNvPr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A3B340-6BCA-418A-B530-FE9FB0DB35C8}"/>
              </a:ext>
            </a:extLst>
          </p:cNvPr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4058E9-03F2-4BDD-ADE8-93F967F646A0}"/>
              </a:ext>
            </a:extLst>
          </p:cNvPr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8E6686-395A-4B79-A4D8-DD2D08AF4D56}"/>
              </a:ext>
            </a:extLst>
          </p:cNvPr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0E102D-AA91-4163-8EDA-95036053C6F8}"/>
              </a:ext>
            </a:extLst>
          </p:cNvPr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>
            <a:extLst>
              <a:ext uri="{FF2B5EF4-FFF2-40B4-BE49-F238E27FC236}">
                <a16:creationId xmlns:a16="http://schemas.microsoft.com/office/drawing/2014/main" id="{17D55910-BF6B-49B9-91EA-C33E2C20F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>
            <a:extLst>
              <a:ext uri="{FF2B5EF4-FFF2-40B4-BE49-F238E27FC236}">
                <a16:creationId xmlns:a16="http://schemas.microsoft.com/office/drawing/2014/main" id="{3DAF6236-B415-414F-8356-46B236CA5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5E8783B9-4864-471B-BE4D-46B7CA4388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4B0EE45C-992F-4284-946B-7F9DDECD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2FC256FD-08E3-447B-8F66-EC527661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821F33-2FC1-4678-8B02-5CB4BEF2AE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208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0E231-7EAB-432F-B295-CD6BFF09B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5C860-0930-4D75-8696-F43E4395C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99E79-2FE7-45F4-891C-BC476A916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1D15B-2D9E-4EC5-9C8D-0752EDF19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102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7C16B-89F9-4244-A440-236B43885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9C455-E977-44EE-9CF9-C7870D62C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7D81B-679C-41D8-A355-AEC4A757F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DA95D-3654-4BD2-82F2-E19D323B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21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FF62B7-A8C0-43AE-BD78-5A0C646689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11">
            <a:extLst>
              <a:ext uri="{FF2B5EF4-FFF2-40B4-BE49-F238E27FC236}">
                <a16:creationId xmlns:a16="http://schemas.microsoft.com/office/drawing/2014/main" id="{F2FA1C0C-9A9C-443C-BCA1-8C655EFBF5EB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ED86DC-EC8E-434F-A8F1-09A2EA37A700}"/>
              </a:ext>
            </a:extLst>
          </p:cNvPr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6272D9-A750-4EA8-8E0B-2283AC77C945}"/>
              </a:ext>
            </a:extLst>
          </p:cNvPr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735779-E776-4564-8269-A1151B986D1D}"/>
              </a:ext>
            </a:extLst>
          </p:cNvPr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72EE86-2704-43C8-AA48-D55BC2894BF0}"/>
              </a:ext>
            </a:extLst>
          </p:cNvPr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27F932-9921-4CC2-902E-C124295F3C1C}"/>
              </a:ext>
            </a:extLst>
          </p:cNvPr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3141B3-B90E-41C5-990C-038544DD0C5A}"/>
              </a:ext>
            </a:extLst>
          </p:cNvPr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1C3016B-B112-4389-8A16-48D1D6A4A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3E508A7-88EE-4A5E-8914-9127AAEC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CD956E9-9F32-4782-9D78-CA403249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 smtClean="0">
                <a:solidFill>
                  <a:srgbClr val="47534C"/>
                </a:solidFill>
              </a:defRPr>
            </a:lvl1pPr>
          </a:lstStyle>
          <a:p>
            <a:pPr>
              <a:defRPr/>
            </a:pPr>
            <a:fld id="{27FAE8E8-4B06-4D2D-A028-4965B514A8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861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75229-2BE6-4B11-987D-3019F9939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A2B6F-A0AF-4948-901A-43BCCF638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19205-EA10-4709-A8DF-E033BDAF1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B00BB-D4D0-4571-8ACD-BEA3DCC019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8535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15A560-505A-4673-A1B1-2CCC5CF403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11">
            <a:extLst>
              <a:ext uri="{FF2B5EF4-FFF2-40B4-BE49-F238E27FC236}">
                <a16:creationId xmlns:a16="http://schemas.microsoft.com/office/drawing/2014/main" id="{0218A287-20BC-4681-BEEA-B38D8B9BC7E4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C81790-3D22-4ED2-AB60-4F1AE513C2DF}"/>
              </a:ext>
            </a:extLst>
          </p:cNvPr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48FA7B-3EEF-4E24-972F-896212F529E6}"/>
              </a:ext>
            </a:extLst>
          </p:cNvPr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2348AE-D634-4D9E-ACAC-91FC4EB363B8}"/>
              </a:ext>
            </a:extLst>
          </p:cNvPr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606255-E815-4112-BDB2-628057D4DF1C}"/>
              </a:ext>
            </a:extLst>
          </p:cNvPr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9D854E5-1FEE-4C1F-8881-EE8F6075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489AC9F-9A14-4D2A-B49C-862387369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C5546F-84B0-4A22-87EE-B63C78093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AE80DF-4AE0-4653-9CE1-D7FDD29CC8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736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0F0AF5-AA22-41F7-AE90-4ECE0ADD4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BE0750-DD53-4778-957C-365CC79D1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671EF8-5034-4781-910F-EF53BD736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890DC-8968-4825-86EB-53BEB98BC8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189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9B39B30-EA0F-4C03-8DD9-CAEB41E8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B78B1AC-9EF1-4551-90B0-DD7AABFD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D2A58C-B23A-49A6-A5DF-013FFF44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89E01-1FBD-45EC-BF70-95784B823F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887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3D78DD6-A148-4470-B536-88DE1BC5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F44077-E191-4768-9D38-1B7721C4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714A28F-A46F-49A6-85B4-572D7526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8D035-EB7B-40E2-AA1C-E65151F6B6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67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E77FAB-5EF6-4A56-AA3B-63921F1D7E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8D4576-ADFA-453C-9602-FA2352C468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742015-8F7A-404A-A439-9304FDDDAD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F0EF8-1D35-43E5-9537-EB83AB4EFE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282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FDC00F-46DD-4230-8D71-2099BBED7A3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3" name="Rounded Rectangle 11">
            <a:extLst>
              <a:ext uri="{FF2B5EF4-FFF2-40B4-BE49-F238E27FC236}">
                <a16:creationId xmlns:a16="http://schemas.microsoft.com/office/drawing/2014/main" id="{3CD42ED9-D23C-4881-AB15-D010B1AD63A9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186F50A0-DC90-4666-BDBF-CFBC6591D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79FC03A-A12F-4F8E-9F56-7C3C5AD86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507A310-148B-4F1F-A1C4-FA55C30B5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1C00B5-9A38-472E-9F1A-81E286807A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6161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9491C4-CC87-41C2-B977-73EB10ADE35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11">
            <a:extLst>
              <a:ext uri="{FF2B5EF4-FFF2-40B4-BE49-F238E27FC236}">
                <a16:creationId xmlns:a16="http://schemas.microsoft.com/office/drawing/2014/main" id="{0C5698BD-476E-46ED-BB6F-88859B469EE4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37C3C8-E780-49D2-B361-DF5982EC6A23}"/>
              </a:ext>
            </a:extLst>
          </p:cNvPr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2E32B-0F77-4C57-8272-7DD6D4DCFCE5}"/>
              </a:ext>
            </a:extLst>
          </p:cNvPr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F3050A7B-4084-4F45-B495-E4816F1D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828CD30-2987-40BB-B7C9-87A4B3EF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044A7E2-55E4-42D1-B138-526AA387F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0EA2B2-7C95-4D19-8498-C07C23E184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73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4618D4-E035-485B-98E4-EC3A8EC28CE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11">
            <a:extLst>
              <a:ext uri="{FF2B5EF4-FFF2-40B4-BE49-F238E27FC236}">
                <a16:creationId xmlns:a16="http://schemas.microsoft.com/office/drawing/2014/main" id="{226E0E30-17D6-405E-9F9B-BA4A94DE0AD4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A92616-FFB8-44C7-93C0-A05374421A23}"/>
              </a:ext>
            </a:extLst>
          </p:cNvPr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9F8F82-0E13-4107-A732-0B7AC77C25F2}"/>
              </a:ext>
            </a:extLst>
          </p:cNvPr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91D514-2FF9-464C-AE5B-08CF6B29F23F}"/>
              </a:ext>
            </a:extLst>
          </p:cNvPr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4C7618-B540-4198-B53C-3B8681421CE9}"/>
              </a:ext>
            </a:extLst>
          </p:cNvPr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D206F312-FC58-432F-875E-54814FA5E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1BD2623-E19A-4904-9744-EE1EBE4149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7F6D83-38CF-4A85-956E-517674D158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B1E250F0-D02C-42E5-AFCF-8738C264B26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82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A54E7-8A7C-4EE9-B153-1065738BA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99217-174B-4833-8B42-FCD510DA7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BD2A4-4B04-4AD8-9D13-8147A7073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B9487-2E16-4879-99FC-E66D86B8D3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534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53E78C-86EC-4ED1-8B04-42A1C5E0CF43}"/>
              </a:ext>
            </a:extLst>
          </p:cNvPr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1D5101-7AF0-4F74-9010-8586D2B14981}"/>
              </a:ext>
            </a:extLst>
          </p:cNvPr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C329BA5-BA2C-41F7-98B4-40640C04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5D55E71-73F8-4B34-9230-769DB2482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1BC5749-23EF-4B59-BFC6-03B1A136B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23B51B-09C5-4817-8A77-3EF67E0FD0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56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1D64DA-790A-4F3F-AEF8-73A235D145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ACC06C-8E5D-4B8C-80E7-F3DC9D642C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5347C5-BDBA-46FB-94F4-B6BE8EA83C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304AC-09BF-4609-9666-44FB9D4708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08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B5947ED-B143-4B0D-9413-5DFD09080F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62B08F-C448-4281-A320-B5D19E5D35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A31A2DF-FA88-457B-85B4-32D6CDFB86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A85B7-31BE-40AB-AC31-9C4D8FC878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82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6F38E5-142D-462B-9757-77B2AFBC31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BBBEB1-0F22-4A61-A972-AD3273881F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CCA571-873D-412A-ACAC-42D43F040E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E0C7E-54DA-49E9-9544-DE18D2B3C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39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E97AF79-C0E6-4470-A721-43394C170E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1D1F8A5-08A4-4D4C-8ED1-64BF687655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275DE63-C095-4E97-A23F-5A7236437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21CDE-8C46-4E1C-9E33-1BFCFC37D7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77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FBCCC2-7325-43CB-B9BF-A094E3A5FB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5DA78D-D88E-4FA8-86CC-C02775E881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923F57-820D-4A2A-9F07-CF5A733F73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8258D-C8AD-414D-905C-043509FF5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30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34B93-9C93-4A11-BA55-96D4CAA46F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40CCAD-307D-49C4-90BD-96A40C0193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4937D8-B487-4D97-8AE6-F502EAA455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B3119-E154-48E8-8214-5483EF5D6D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95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C01A54E-4C74-4C90-8B63-9EFFA50F0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ACBF9E9-7C52-44C2-9214-2CF9F4A26E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095C9F6-CE44-4165-8246-B865103B17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8907530-2DC2-464C-9E61-1CAD3C29BF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235111D-ED65-42C7-BA2A-ED58F8F73F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9511024-844B-4FFE-9BC1-607F62852C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>
            <a:extLst>
              <a:ext uri="{FF2B5EF4-FFF2-40B4-BE49-F238E27FC236}">
                <a16:creationId xmlns:a16="http://schemas.microsoft.com/office/drawing/2014/main" id="{F3B6ABFE-C2CB-44A5-AFB8-FB4F576E689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C6FA681-701A-4596-8FA9-DA77DEB43B1A}"/>
                </a:ext>
              </a:extLst>
            </p:cNvPr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A5B5FD-4648-403D-9663-174D1DD91505}"/>
                </a:ext>
              </a:extLst>
            </p:cNvPr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3303C278-5F88-4596-9521-3DF3532A6B74}"/>
              </a:ext>
            </a:extLst>
          </p:cNvPr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BC85EC-5609-40E5-AA40-9E08F7031FC1}"/>
              </a:ext>
            </a:extLst>
          </p:cNvPr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8032F5-933E-431D-8EAC-A569ED5039DD}"/>
              </a:ext>
            </a:extLst>
          </p:cNvPr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056" name="Picture 2" descr="C:\Users\Administrator\Desktop\Pushpin Dev\Assets\pushpinLeft.png">
            <a:extLst>
              <a:ext uri="{FF2B5EF4-FFF2-40B4-BE49-F238E27FC236}">
                <a16:creationId xmlns:a16="http://schemas.microsoft.com/office/drawing/2014/main" id="{82A9FD4D-CFF3-4A4C-A696-AED7485E3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 descr="C:\Users\Administrator\Desktop\Pushpin Dev\Assets\pushpinLeft.png">
            <a:extLst>
              <a:ext uri="{FF2B5EF4-FFF2-40B4-BE49-F238E27FC236}">
                <a16:creationId xmlns:a16="http://schemas.microsoft.com/office/drawing/2014/main" id="{0A45F982-632F-41C0-9D71-DEC148A29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itle Placeholder 1">
            <a:extLst>
              <a:ext uri="{FF2B5EF4-FFF2-40B4-BE49-F238E27FC236}">
                <a16:creationId xmlns:a16="http://schemas.microsoft.com/office/drawing/2014/main" id="{0E16779B-C422-4954-9D46-31E80AB0791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9" name="Text Placeholder 2">
            <a:extLst>
              <a:ext uri="{FF2B5EF4-FFF2-40B4-BE49-F238E27FC236}">
                <a16:creationId xmlns:a16="http://schemas.microsoft.com/office/drawing/2014/main" id="{DB3DD606-B434-4F35-8213-2FDF65E6ED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C55D2-A22D-4B36-B6C3-E2FE71E89A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BDD14-F96D-48BE-ACE5-E4D498D2FA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DE733-9BD3-4AE5-A75A-101466E04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2"/>
                </a:solidFill>
                <a:latin typeface="Rage Italic" panose="03070502040507070304" pitchFamily="66" charset="0"/>
              </a:defRPr>
            </a:lvl1pPr>
          </a:lstStyle>
          <a:p>
            <a:pPr>
              <a:defRPr/>
            </a:pPr>
            <a:fld id="{995E8E4D-98EB-4D68-93F2-F80030F68F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22" r:id="rId8"/>
    <p:sldLayoutId id="2147483923" r:id="rId9"/>
    <p:sldLayoutId id="2147483914" r:id="rId10"/>
    <p:sldLayoutId id="21474839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5622C4-7E5D-4A36-A0DE-DF8055D9726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7" name="Rounded Rectangle 6">
            <a:extLst>
              <a:ext uri="{FF2B5EF4-FFF2-40B4-BE49-F238E27FC236}">
                <a16:creationId xmlns:a16="http://schemas.microsoft.com/office/drawing/2014/main" id="{48C35FE0-4E84-4F76-A41E-E6E23A7CF20C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76CED156-A758-40A7-A545-8177F9B9B8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42AB6-1A7B-4D15-A3BC-CF0311E59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10249-CF4E-4479-A925-EA9785FBA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FC2E5-1119-4BE5-98DF-A94B5A3B2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D6D82-01C6-425B-AD4B-0E15CE456A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FCEE5-C7D2-4A2B-B7D2-5B6892E2A0E8}"/>
              </a:ext>
            </a:extLst>
          </p:cNvPr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ED4B52-921A-48F3-9E39-4B566F357083}"/>
              </a:ext>
            </a:extLst>
          </p:cNvPr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7F118B-760F-46D0-888D-EFE7AB427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16" r:id="rId2"/>
    <p:sldLayoutId id="2147483925" r:id="rId3"/>
    <p:sldLayoutId id="2147483917" r:id="rId4"/>
    <p:sldLayoutId id="2147483918" r:id="rId5"/>
    <p:sldLayoutId id="2147483919" r:id="rId6"/>
    <p:sldLayoutId id="2147483926" r:id="rId7"/>
    <p:sldLayoutId id="2147483927" r:id="rId8"/>
    <p:sldLayoutId id="2147483928" r:id="rId9"/>
    <p:sldLayoutId id="2147483920" r:id="rId10"/>
    <p:sldLayoutId id="21474839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5.xml"/><Relationship Id="rId1" Type="http://schemas.openxmlformats.org/officeDocument/2006/relationships/audio" Target="file:///D:\chuyen%20mon\GA%20DIEN%20TU%20A9\bai6%20-%20HOI%20GIANG%202009-2010\Romeo%20And%20Juliette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27922-B228-4DDA-BD24-FB1DE626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949"/>
            <a:ext cx="9144000" cy="6056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26C88-FA63-43A4-AB39-3D3179E9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977" y="3787567"/>
            <a:ext cx="6801440" cy="9397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>
                <a:solidFill>
                  <a:srgbClr val="FFC000"/>
                </a:solidFill>
              </a:rPr>
              <a:t>ENGLISH 9</a:t>
            </a:r>
            <a:endParaRPr lang="en-SG" sz="72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766" y="343949"/>
            <a:ext cx="7630468" cy="571795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87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0" name="Text Box 62">
            <a:extLst>
              <a:ext uri="{FF2B5EF4-FFF2-40B4-BE49-F238E27FC236}">
                <a16:creationId xmlns:a16="http://schemas.microsoft.com/office/drawing/2014/main" id="{BD812968-E59A-4A57-921E-BD6FEEB4A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704850"/>
            <a:ext cx="411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HOMEWORK</a:t>
            </a:r>
          </a:p>
        </p:txBody>
      </p:sp>
      <p:sp>
        <p:nvSpPr>
          <p:cNvPr id="12353" name="Text Box 65">
            <a:extLst>
              <a:ext uri="{FF2B5EF4-FFF2-40B4-BE49-F238E27FC236}">
                <a16:creationId xmlns:a16="http://schemas.microsoft.com/office/drawing/2014/main" id="{658A0B0F-5261-4BA4-8387-A4766B8D9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393825"/>
            <a:ext cx="803433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en-US" sz="2800">
                <a:latin typeface="Comic Sans MS" panose="030F0702030302020204" pitchFamily="66" charset="0"/>
              </a:rPr>
              <a:t> Do the exercises in your workbook at home.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en-US" sz="2800">
                <a:latin typeface="Comic Sans MS" panose="030F0702030302020204" pitchFamily="66" charset="0"/>
              </a:rPr>
              <a:t> Prepare </a:t>
            </a:r>
            <a:r>
              <a:rPr lang="en-US" altLang="en-US" sz="2800">
                <a:solidFill>
                  <a:srgbClr val="FF0066"/>
                </a:solidFill>
                <a:latin typeface="Comic Sans MS" panose="030F0702030302020204" pitchFamily="66" charset="0"/>
              </a:rPr>
              <a:t>next lesson</a:t>
            </a:r>
          </a:p>
        </p:txBody>
      </p:sp>
      <p:pic>
        <p:nvPicPr>
          <p:cNvPr id="23556" name="Picture 4" descr="hinh-nen-may-tinh-ngo-nghinh (11).jpg">
            <a:extLst>
              <a:ext uri="{FF2B5EF4-FFF2-40B4-BE49-F238E27FC236}">
                <a16:creationId xmlns:a16="http://schemas.microsoft.com/office/drawing/2014/main" id="{D8FFB008-A6D2-410B-A24B-CCCC51993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2784475"/>
            <a:ext cx="44894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0" grpId="0"/>
      <p:bldP spid="123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135">
            <a:extLst>
              <a:ext uri="{FF2B5EF4-FFF2-40B4-BE49-F238E27FC236}">
                <a16:creationId xmlns:a16="http://schemas.microsoft.com/office/drawing/2014/main" id="{128E7BFE-2D8D-44BD-8EC3-5158E27BA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11113"/>
            <a:ext cx="912812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WordArt 4">
            <a:extLst>
              <a:ext uri="{FF2B5EF4-FFF2-40B4-BE49-F238E27FC236}">
                <a16:creationId xmlns:a16="http://schemas.microsoft.com/office/drawing/2014/main" id="{36ED3C59-7799-485D-AD25-D0E8BD4A50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2057400"/>
            <a:ext cx="6781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13"/>
              </a:avLst>
            </a:prstTxWarp>
          </a:bodyPr>
          <a:lstStyle/>
          <a:p>
            <a:pPr algn="ctr"/>
            <a:r>
              <a:rPr lang="en-SG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2CD478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Unit 6: THE ENVIRONMENT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842FFA6D-B871-4C20-B6B3-D333D4BA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925888"/>
            <a:ext cx="55626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C000"/>
                </a:solidFill>
                <a:latin typeface="VNI-Souvir" pitchFamily="2" charset="0"/>
              </a:rPr>
              <a:t>&lt;LANGUAGE FOCUS&gt;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CE66040C-E43D-4582-AFDE-7512001A5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8" y="519113"/>
            <a:ext cx="426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Adjectives and adverbs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54C9C0D-BF15-482E-8311-8713C3706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990600"/>
            <a:ext cx="1447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Form :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1DC45F1C-B105-4D45-ABBE-7FCC6E540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646363"/>
            <a:ext cx="200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3300"/>
              </a:buClr>
              <a:buSzPct val="120000"/>
              <a:buFontTx/>
              <a:buChar char="•"/>
            </a:pPr>
            <a:r>
              <a:rPr lang="en-US" altLang="en-US" sz="2800" b="1">
                <a:latin typeface="VNI-Times" pitchFamily="2" charset="0"/>
              </a:rPr>
              <a:t> </a:t>
            </a:r>
            <a:r>
              <a:rPr lang="en-US" altLang="en-US" sz="2800" b="1">
                <a:solidFill>
                  <a:srgbClr val="3333FF"/>
                </a:solidFill>
                <a:latin typeface="VNI-Times" pitchFamily="2" charset="0"/>
              </a:rPr>
              <a:t>slow </a:t>
            </a:r>
            <a:r>
              <a:rPr lang="en-US" altLang="en-US" sz="2800" b="1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altLang="en-US" sz="2800" b="1">
                <a:solidFill>
                  <a:srgbClr val="3333FF"/>
                </a:solidFill>
                <a:latin typeface="VNI-Times" pitchFamily="2" charset="0"/>
                <a:sym typeface="Wingdings" panose="05000000000000000000" pitchFamily="2" charset="2"/>
              </a:rPr>
              <a:t></a:t>
            </a:r>
            <a:r>
              <a:rPr lang="en-US" altLang="en-US" sz="2800" b="1">
                <a:solidFill>
                  <a:srgbClr val="FFFF00"/>
                </a:solidFill>
                <a:latin typeface="VNI-Times" pitchFamily="2" charset="0"/>
              </a:rPr>
              <a:t>  </a:t>
            </a:r>
            <a:endParaRPr lang="en-US" altLang="en-US" sz="2800" b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D349395C-93C3-4D2D-B1C2-5F4917972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276600"/>
            <a:ext cx="24971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3300"/>
              </a:buClr>
              <a:buSzPct val="120000"/>
              <a:buFontTx/>
              <a:buChar char="•"/>
            </a:pPr>
            <a:r>
              <a:rPr lang="en-US" altLang="en-US" sz="2800" b="1">
                <a:latin typeface="VNI-Times" pitchFamily="2" charset="0"/>
              </a:rPr>
              <a:t> </a:t>
            </a:r>
            <a:r>
              <a:rPr lang="en-US" altLang="en-US" sz="2800" b="1">
                <a:solidFill>
                  <a:srgbClr val="3333FF"/>
                </a:solidFill>
                <a:latin typeface="VNI-Times" pitchFamily="2" charset="0"/>
              </a:rPr>
              <a:t>bus</a:t>
            </a:r>
            <a:r>
              <a:rPr lang="en-US" altLang="en-US" sz="2800" b="1">
                <a:solidFill>
                  <a:srgbClr val="FF3300"/>
                </a:solidFill>
                <a:latin typeface="VNI-Times" pitchFamily="2" charset="0"/>
              </a:rPr>
              <a:t>y</a:t>
            </a:r>
            <a:r>
              <a:rPr lang="en-US" altLang="en-US" sz="2800" b="1">
                <a:latin typeface="VNI-Times" pitchFamily="2" charset="0"/>
              </a:rPr>
              <a:t> </a:t>
            </a:r>
            <a:r>
              <a:rPr lang="en-US" altLang="en-US" sz="2800" b="1">
                <a:solidFill>
                  <a:srgbClr val="3333FF"/>
                </a:solidFill>
                <a:latin typeface="VNI-Times" pitchFamily="2" charset="0"/>
                <a:sym typeface="Wingdings" panose="05000000000000000000" pitchFamily="2" charset="2"/>
              </a:rPr>
              <a:t></a:t>
            </a:r>
            <a:r>
              <a:rPr lang="en-US" altLang="en-US" sz="2800" b="1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VNI-Times" pitchFamily="2" charset="0"/>
              </a:rPr>
              <a:t> </a:t>
            </a:r>
            <a:endParaRPr lang="en-US" altLang="en-US" sz="2800" b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6150" name="AutoShape 6">
            <a:extLst>
              <a:ext uri="{FF2B5EF4-FFF2-40B4-BE49-F238E27FC236}">
                <a16:creationId xmlns:a16="http://schemas.microsoft.com/office/drawing/2014/main" id="{EB334AF5-DA7A-4CCF-BADA-B265377B2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1714500"/>
            <a:ext cx="4648200" cy="685800"/>
          </a:xfrm>
          <a:prstGeom prst="flowChartAlternateProcess">
            <a:avLst/>
          </a:prstGeom>
          <a:solidFill>
            <a:srgbClr val="00B050"/>
          </a:solidFill>
          <a:ln w="2857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VNI-Times" pitchFamily="2" charset="0"/>
              </a:rPr>
              <a:t>Adjective +</a:t>
            </a:r>
            <a:r>
              <a:rPr lang="en-US" altLang="en-US" sz="2800" b="1">
                <a:latin typeface="VNI-Times" pitchFamily="2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VNI-Times" pitchFamily="2" charset="0"/>
              </a:rPr>
              <a:t>ly </a:t>
            </a:r>
            <a:r>
              <a:rPr lang="en-US" altLang="en-US" sz="2800" b="1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  </a:t>
            </a:r>
            <a:r>
              <a:rPr lang="en-US" altLang="en-US" sz="2800" b="1">
                <a:solidFill>
                  <a:srgbClr val="FFFF00"/>
                </a:solidFill>
                <a:latin typeface="VNI-Times" pitchFamily="2" charset="0"/>
                <a:sym typeface="Wingdings" panose="05000000000000000000" pitchFamily="2" charset="2"/>
              </a:rPr>
              <a:t>Adverb </a:t>
            </a:r>
            <a:endParaRPr lang="en-US" altLang="en-US" sz="2800" b="1">
              <a:solidFill>
                <a:srgbClr val="FFFF00"/>
              </a:solidFill>
              <a:latin typeface="VNI-Times" pitchFamily="2" charset="0"/>
            </a:endParaRPr>
          </a:p>
        </p:txBody>
      </p:sp>
      <p:sp>
        <p:nvSpPr>
          <p:cNvPr id="6151" name="AutoShape 7">
            <a:extLst>
              <a:ext uri="{FF2B5EF4-FFF2-40B4-BE49-F238E27FC236}">
                <a16:creationId xmlns:a16="http://schemas.microsoft.com/office/drawing/2014/main" id="{3CE212D6-6606-45F4-9E12-4DE64FA3F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513" y="4114800"/>
            <a:ext cx="1600200" cy="685800"/>
          </a:xfrm>
          <a:prstGeom prst="flowChartAlternateProcess">
            <a:avLst/>
          </a:prstGeom>
          <a:solidFill>
            <a:srgbClr val="9900FF"/>
          </a:solidFill>
          <a:ln w="2857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VNI-Times" pitchFamily="2" charset="0"/>
              </a:rPr>
              <a:t>Except :  </a:t>
            </a:r>
            <a:endParaRPr lang="en-US" altLang="en-US" sz="280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4BF88FCB-0F70-4BD5-B290-831A1FF30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191000"/>
            <a:ext cx="2743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3300"/>
              </a:buClr>
              <a:buSzPct val="120000"/>
              <a:buFontTx/>
              <a:buChar char="•"/>
            </a:pPr>
            <a:r>
              <a:rPr lang="en-US" altLang="en-US" sz="2800" b="1">
                <a:latin typeface="VNI-Times" pitchFamily="2" charset="0"/>
              </a:rPr>
              <a:t> </a:t>
            </a:r>
            <a:r>
              <a:rPr lang="en-US" altLang="en-US" sz="2800" b="1">
                <a:solidFill>
                  <a:srgbClr val="3333FF"/>
                </a:solidFill>
                <a:latin typeface="VNI-Times" pitchFamily="2" charset="0"/>
              </a:rPr>
              <a:t>good </a:t>
            </a:r>
            <a:r>
              <a:rPr lang="en-US" altLang="en-US" sz="2800" b="1">
                <a:solidFill>
                  <a:srgbClr val="3333FF"/>
                </a:solidFill>
                <a:latin typeface="VNI-Times" pitchFamily="2" charset="0"/>
                <a:sym typeface="Wingdings" panose="05000000000000000000" pitchFamily="2" charset="2"/>
              </a:rPr>
              <a:t></a:t>
            </a:r>
            <a:r>
              <a:rPr lang="en-US" altLang="en-US" sz="2800" b="1">
                <a:solidFill>
                  <a:srgbClr val="3333FF"/>
                </a:solidFill>
                <a:latin typeface="VNI-Times" pitchFamily="2" charset="0"/>
              </a:rPr>
              <a:t> </a:t>
            </a:r>
            <a:endParaRPr lang="en-US" altLang="en-US" sz="2800" b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6153" name="AutoShape 9">
            <a:extLst>
              <a:ext uri="{FF2B5EF4-FFF2-40B4-BE49-F238E27FC236}">
                <a16:creationId xmlns:a16="http://schemas.microsoft.com/office/drawing/2014/main" id="{15C75FD0-AAA1-440C-AA1A-20D4831F7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5410200"/>
            <a:ext cx="6858000" cy="685800"/>
          </a:xfrm>
          <a:prstGeom prst="flowChartAlternateProcess">
            <a:avLst/>
          </a:prstGeom>
          <a:solidFill>
            <a:srgbClr val="00B050"/>
          </a:solidFill>
          <a:ln w="2857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VNI-Times" pitchFamily="2" charset="0"/>
              </a:rPr>
              <a:t>The same form :  </a:t>
            </a:r>
            <a:r>
              <a:rPr lang="en-US" altLang="en-US" sz="2800" b="1">
                <a:solidFill>
                  <a:srgbClr val="FFFF00"/>
                </a:solidFill>
                <a:latin typeface="VNI-Times" pitchFamily="2" charset="0"/>
              </a:rPr>
              <a:t>fast, hard, early, late…</a:t>
            </a:r>
          </a:p>
        </p:txBody>
      </p:sp>
      <p:sp>
        <p:nvSpPr>
          <p:cNvPr id="6154" name="Rectangle 10">
            <a:extLst>
              <a:ext uri="{FF2B5EF4-FFF2-40B4-BE49-F238E27FC236}">
                <a16:creationId xmlns:a16="http://schemas.microsoft.com/office/drawing/2014/main" id="{489661FE-B640-470E-926B-AEA311F46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588" y="25908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3300"/>
              </a:buClr>
              <a:buSzPct val="120000"/>
              <a:buFontTx/>
              <a:buNone/>
            </a:pPr>
            <a:r>
              <a:rPr lang="en-US" altLang="en-US" sz="2800" b="1">
                <a:solidFill>
                  <a:srgbClr val="3333FF"/>
                </a:solidFill>
                <a:latin typeface="VNI-Times" pitchFamily="2" charset="0"/>
              </a:rPr>
              <a:t>slow</a:t>
            </a:r>
            <a:r>
              <a:rPr lang="en-US" altLang="en-US" sz="2800" b="1">
                <a:solidFill>
                  <a:srgbClr val="FF0000"/>
                </a:solidFill>
                <a:latin typeface="VNI-Times" pitchFamily="2" charset="0"/>
              </a:rPr>
              <a:t>ly</a:t>
            </a:r>
          </a:p>
        </p:txBody>
      </p:sp>
      <p:sp>
        <p:nvSpPr>
          <p:cNvPr id="6155" name="Rectangle 11">
            <a:extLst>
              <a:ext uri="{FF2B5EF4-FFF2-40B4-BE49-F238E27FC236}">
                <a16:creationId xmlns:a16="http://schemas.microsoft.com/office/drawing/2014/main" id="{3CF5B214-2816-4E2E-AFB3-9BF91DD65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238" y="3262313"/>
            <a:ext cx="114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3300"/>
              </a:buClr>
              <a:buSzPct val="120000"/>
              <a:buFontTx/>
              <a:buNone/>
            </a:pPr>
            <a:r>
              <a:rPr lang="en-US" altLang="en-US" sz="2800" b="1">
                <a:solidFill>
                  <a:srgbClr val="3333FF"/>
                </a:solidFill>
                <a:latin typeface="VNI-Times" pitchFamily="2" charset="0"/>
              </a:rPr>
              <a:t>bus</a:t>
            </a:r>
            <a:r>
              <a:rPr lang="en-US" altLang="en-US" sz="2800" b="1">
                <a:solidFill>
                  <a:srgbClr val="FF3300"/>
                </a:solidFill>
                <a:latin typeface="VNI-Times" pitchFamily="2" charset="0"/>
              </a:rPr>
              <a:t>i</a:t>
            </a:r>
            <a:r>
              <a:rPr lang="en-US" altLang="en-US" sz="2800" b="1">
                <a:solidFill>
                  <a:srgbClr val="FF0000"/>
                </a:solidFill>
                <a:latin typeface="VNI-Times" pitchFamily="2" charset="0"/>
              </a:rPr>
              <a:t>ly</a:t>
            </a:r>
          </a:p>
        </p:txBody>
      </p:sp>
      <p:sp>
        <p:nvSpPr>
          <p:cNvPr id="6156" name="Rectangle 12">
            <a:extLst>
              <a:ext uri="{FF2B5EF4-FFF2-40B4-BE49-F238E27FC236}">
                <a16:creationId xmlns:a16="http://schemas.microsoft.com/office/drawing/2014/main" id="{F4A2FA8C-C3B4-46D7-BB51-1D6CB9354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121150"/>
            <a:ext cx="99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3300"/>
              </a:buClr>
              <a:buSzPct val="120000"/>
              <a:buFontTx/>
              <a:buNone/>
            </a:pPr>
            <a:r>
              <a:rPr lang="en-US" altLang="en-US" sz="2800" b="1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altLang="en-US" sz="2800" b="1">
                <a:solidFill>
                  <a:srgbClr val="FF3300"/>
                </a:solidFill>
                <a:latin typeface="VNI-Times" pitchFamily="2" charset="0"/>
              </a:rPr>
              <a:t>well</a:t>
            </a:r>
            <a:endParaRPr lang="en-US" altLang="en-US" sz="2800" b="1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>
    <p:blind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49" grpId="0"/>
      <p:bldP spid="6150" grpId="0" animBg="1"/>
      <p:bldP spid="6151" grpId="0" animBg="1"/>
      <p:bldP spid="6152" grpId="0"/>
      <p:bldP spid="6153" grpId="0" animBg="1"/>
      <p:bldP spid="6154" grpId="0"/>
      <p:bldP spid="6155" grpId="0"/>
      <p:bldP spid="6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>
            <a:extLst>
              <a:ext uri="{FF2B5EF4-FFF2-40B4-BE49-F238E27FC236}">
                <a16:creationId xmlns:a16="http://schemas.microsoft.com/office/drawing/2014/main" id="{1B7F2CC0-7D4D-4C58-988A-F6D84500A7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228600"/>
            <a:ext cx="5334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2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Unit 6  - The environment 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E1F0B73D-37DB-432D-886E-176FE4F56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7620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Arial" charset="0"/>
              </a:rPr>
              <a:t>1. </a:t>
            </a:r>
            <a:r>
              <a:rPr lang="en-US" sz="3200" u="sng" dirty="0">
                <a:solidFill>
                  <a:srgbClr val="FF0000"/>
                </a:solidFill>
                <a:latin typeface="Arial" charset="0"/>
              </a:rPr>
              <a:t>Language focus 1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Adjectives and adverbs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90EF31F5-69CC-4C89-8ED7-95D89E490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133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Arial" panose="020B0604020202020204" pitchFamily="34" charset="0"/>
              </a:rPr>
              <a:t>- My Tam is a </a:t>
            </a:r>
            <a:r>
              <a:rPr lang="en-US" altLang="en-US" sz="3200" u="sng">
                <a:latin typeface="Arial" panose="020B0604020202020204" pitchFamily="34" charset="0"/>
              </a:rPr>
              <a:t>beautiful</a:t>
            </a:r>
            <a:r>
              <a:rPr lang="en-US" altLang="en-US" sz="3200">
                <a:latin typeface="Arial" panose="020B0604020202020204" pitchFamily="34" charset="0"/>
              </a:rPr>
              <a:t> singer. She sings </a:t>
            </a:r>
            <a:r>
              <a:rPr lang="en-US" altLang="en-US" sz="3200" u="sng">
                <a:latin typeface="Arial" panose="020B0604020202020204" pitchFamily="34" charset="0"/>
              </a:rPr>
              <a:t>beautifully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0F6CC385-E054-42C3-89B7-955CD97C6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1242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Arial" panose="020B0604020202020204" pitchFamily="34" charset="0"/>
              </a:rPr>
              <a:t>- They drive </a:t>
            </a:r>
            <a:r>
              <a:rPr lang="en-US" altLang="en-US" sz="3200" u="sng">
                <a:latin typeface="Arial" panose="020B0604020202020204" pitchFamily="34" charset="0"/>
              </a:rPr>
              <a:t>carefully</a:t>
            </a:r>
            <a:r>
              <a:rPr lang="en-US" altLang="en-US" sz="3200">
                <a:latin typeface="Arial" panose="020B0604020202020204" pitchFamily="34" charset="0"/>
              </a:rPr>
              <a:t>. They are </a:t>
            </a:r>
            <a:r>
              <a:rPr lang="en-US" altLang="en-US" sz="3200" u="sng">
                <a:latin typeface="Arial" panose="020B0604020202020204" pitchFamily="34" charset="0"/>
              </a:rPr>
              <a:t>careful</a:t>
            </a:r>
            <a:r>
              <a:rPr lang="en-US" altLang="en-US" sz="3200">
                <a:latin typeface="Arial" panose="020B0604020202020204" pitchFamily="34" charset="0"/>
              </a:rPr>
              <a:t> drivers</a:t>
            </a: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15985165-D2B2-4445-9228-44CFA7571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47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i="1">
                <a:solidFill>
                  <a:srgbClr val="00CC00"/>
                </a:solidFill>
                <a:latin typeface="Arial" panose="020B0604020202020204" pitchFamily="34" charset="0"/>
              </a:rPr>
              <a:t>Example: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0D14BB-F439-4552-B80A-14941A6C1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216400"/>
            <a:ext cx="4765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- S + be + a/an + adj + 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DB6F2F-3133-46AB-B22E-8E5DC0402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425" y="5334000"/>
            <a:ext cx="249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S+ v + ADV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6" grpId="0"/>
      <p:bldP spid="12297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A9004AC7-1594-47CF-9CA0-ED9055BD5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30250"/>
            <a:ext cx="800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Exercise 1: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Change the adjectives into adverbs. </a:t>
            </a:r>
          </a:p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Then use the adverbs to complete the sentences.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71" name="Group 3">
            <a:extLst>
              <a:ext uri="{FF2B5EF4-FFF2-40B4-BE49-F238E27FC236}">
                <a16:creationId xmlns:a16="http://schemas.microsoft.com/office/drawing/2014/main" id="{4E8BECFB-A9DB-4030-BED8-46D7B7E552D7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676400"/>
          <a:ext cx="6096000" cy="406400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Adjective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Adverb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extreme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good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happy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sad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slow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205" name="Text Box 37">
            <a:extLst>
              <a:ext uri="{FF2B5EF4-FFF2-40B4-BE49-F238E27FC236}">
                <a16:creationId xmlns:a16="http://schemas.microsoft.com/office/drawing/2014/main" id="{122BA1EE-550E-40F0-BD34-EF41F135A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4384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extremely</a:t>
            </a:r>
          </a:p>
        </p:txBody>
      </p:sp>
      <p:sp>
        <p:nvSpPr>
          <p:cNvPr id="7206" name="Text Box 38">
            <a:extLst>
              <a:ext uri="{FF2B5EF4-FFF2-40B4-BE49-F238E27FC236}">
                <a16:creationId xmlns:a16="http://schemas.microsoft.com/office/drawing/2014/main" id="{5B4EE493-2A92-41B4-A92B-92CB40CCA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1242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</a:p>
        </p:txBody>
      </p:sp>
      <p:sp>
        <p:nvSpPr>
          <p:cNvPr id="7207" name="Text Box 39">
            <a:extLst>
              <a:ext uri="{FF2B5EF4-FFF2-40B4-BE49-F238E27FC236}">
                <a16:creationId xmlns:a16="http://schemas.microsoft.com/office/drawing/2014/main" id="{1C11EFC4-7296-46D1-BEC6-25137CA85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8100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happily</a:t>
            </a:r>
          </a:p>
        </p:txBody>
      </p:sp>
      <p:sp>
        <p:nvSpPr>
          <p:cNvPr id="7208" name="Text Box 40">
            <a:extLst>
              <a:ext uri="{FF2B5EF4-FFF2-40B4-BE49-F238E27FC236}">
                <a16:creationId xmlns:a16="http://schemas.microsoft.com/office/drawing/2014/main" id="{695DEB83-AC86-4BD4-91A5-7CC2D3498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4958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sadly</a:t>
            </a:r>
          </a:p>
        </p:txBody>
      </p:sp>
      <p:sp>
        <p:nvSpPr>
          <p:cNvPr id="7209" name="Text Box 41">
            <a:extLst>
              <a:ext uri="{FF2B5EF4-FFF2-40B4-BE49-F238E27FC236}">
                <a16:creationId xmlns:a16="http://schemas.microsoft.com/office/drawing/2014/main" id="{9EB0E6BD-530B-4ED7-A384-86B3F1522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1054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slowly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205" grpId="0"/>
      <p:bldP spid="7206" grpId="0"/>
      <p:bldP spid="7207" grpId="0"/>
      <p:bldP spid="7208" grpId="0"/>
      <p:bldP spid="72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arflowr[1]">
            <a:extLst>
              <a:ext uri="{FF2B5EF4-FFF2-40B4-BE49-F238E27FC236}">
                <a16:creationId xmlns:a16="http://schemas.microsoft.com/office/drawing/2014/main" id="{338C9CC8-40EF-4175-8F6A-74A295986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barflowr[1]">
            <a:extLst>
              <a:ext uri="{FF2B5EF4-FFF2-40B4-BE49-F238E27FC236}">
                <a16:creationId xmlns:a16="http://schemas.microsoft.com/office/drawing/2014/main" id="{F5F8E955-11E9-4F0F-8C6F-606D87F8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1000"/>
            <a:ext cx="381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barflowr[1]">
            <a:extLst>
              <a:ext uri="{FF2B5EF4-FFF2-40B4-BE49-F238E27FC236}">
                <a16:creationId xmlns:a16="http://schemas.microsoft.com/office/drawing/2014/main" id="{4B3DDF53-FE56-4995-A9DA-E974A781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8738"/>
            <a:ext cx="87630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barflowr[1]">
            <a:extLst>
              <a:ext uri="{FF2B5EF4-FFF2-40B4-BE49-F238E27FC236}">
                <a16:creationId xmlns:a16="http://schemas.microsoft.com/office/drawing/2014/main" id="{23E28157-72AB-4398-860B-FAF56CCD3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331788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>
            <a:extLst>
              <a:ext uri="{FF2B5EF4-FFF2-40B4-BE49-F238E27FC236}">
                <a16:creationId xmlns:a16="http://schemas.microsoft.com/office/drawing/2014/main" id="{80F6A732-3ACE-4A4D-95AF-49FB87FB6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57200"/>
            <a:ext cx="7620000" cy="1371600"/>
          </a:xfrm>
          <a:prstGeom prst="rect">
            <a:avLst/>
          </a:prstGeom>
          <a:solidFill>
            <a:srgbClr val="FFFFCC"/>
          </a:solidFill>
          <a:ln w="127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169CD569-4411-4F57-B9CE-F333103D4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572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800" b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extremely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27B5CCE5-46B2-49ED-83C9-912BAE690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334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800" b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happily</a:t>
            </a: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1996E4E8-0612-4947-9377-24BF119BC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334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800" b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55CEB516-7105-4756-AFFD-159003848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081088"/>
            <a:ext cx="2209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800" b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slowly</a:t>
            </a:r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D33E1F4D-E378-4556-ACE1-9B7FC8491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8800"/>
            <a:ext cx="83058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Hoa was ______________ pleased that she got  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an A for her assignment.</a:t>
            </a: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6B3713FF-1BDB-4CF1-8A3E-0C8F02BE2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956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The old man walked ___________ to the park.</a:t>
            </a:r>
          </a:p>
        </p:txBody>
      </p:sp>
      <p:sp>
        <p:nvSpPr>
          <p:cNvPr id="8206" name="Text Box 14">
            <a:extLst>
              <a:ext uri="{FF2B5EF4-FFF2-40B4-BE49-F238E27FC236}">
                <a16:creationId xmlns:a16="http://schemas.microsoft.com/office/drawing/2014/main" id="{FDC61A7E-02A9-46C3-BBF1-1119350DC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05200"/>
            <a:ext cx="83058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Tuan sighed ___________ when he heard that  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he failed the test.</a:t>
            </a:r>
          </a:p>
        </p:txBody>
      </p:sp>
      <p:sp>
        <p:nvSpPr>
          <p:cNvPr id="8207" name="Text Box 15">
            <a:extLst>
              <a:ext uri="{FF2B5EF4-FFF2-40B4-BE49-F238E27FC236}">
                <a16:creationId xmlns:a16="http://schemas.microsoft.com/office/drawing/2014/main" id="{B44209A4-DB5D-4AB4-8FC0-D06AC3CC9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648200"/>
            <a:ext cx="83058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The baby laughed ___________ as she played    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with her toys.</a:t>
            </a: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2004F83C-59ED-491D-9806-25CCDDFDB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912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Mrs. Nga speaks English quite ___________ .</a:t>
            </a:r>
          </a:p>
        </p:txBody>
      </p:sp>
      <p:sp>
        <p:nvSpPr>
          <p:cNvPr id="8209" name="Text Box 17">
            <a:extLst>
              <a:ext uri="{FF2B5EF4-FFF2-40B4-BE49-F238E27FC236}">
                <a16:creationId xmlns:a16="http://schemas.microsoft.com/office/drawing/2014/main" id="{46386945-082C-4E88-B506-318831046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1430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800" b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sadly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4335E-6 L 0.19584 0.2064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10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0.01574 L -0.2125 0.26667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1782 L -0.04584 0.33518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7746E-6 L -0.22084 0.60601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30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0.0044 L 0.24166 0.76805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3861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199" grpId="1" animBg="1"/>
      <p:bldP spid="8200" grpId="0"/>
      <p:bldP spid="8200" grpId="1"/>
      <p:bldP spid="8200" grpId="2"/>
      <p:bldP spid="8201" grpId="0"/>
      <p:bldP spid="8201" grpId="1"/>
      <p:bldP spid="8201" grpId="2"/>
      <p:bldP spid="8202" grpId="0"/>
      <p:bldP spid="8202" grpId="1"/>
      <p:bldP spid="8202" grpId="2"/>
      <p:bldP spid="8203" grpId="0"/>
      <p:bldP spid="8203" grpId="1"/>
      <p:bldP spid="8203" grpId="2"/>
      <p:bldP spid="8204" grpId="0"/>
      <p:bldP spid="8205" grpId="0"/>
      <p:bldP spid="8206" grpId="0"/>
      <p:bldP spid="8207" grpId="0"/>
      <p:bldP spid="8208" grpId="0"/>
      <p:bldP spid="8209" grpId="0"/>
      <p:bldP spid="8209" grpId="1"/>
      <p:bldP spid="8209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4">
            <a:extLst>
              <a:ext uri="{FF2B5EF4-FFF2-40B4-BE49-F238E27FC236}">
                <a16:creationId xmlns:a16="http://schemas.microsoft.com/office/drawing/2014/main" id="{1F572C80-39F3-46C8-82E7-A38120A504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0"/>
            <a:ext cx="5334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2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Unit 6  - The environment 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6F6E3FA1-F523-4CD8-8347-81E73D900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>
                <a:latin typeface="Arial" charset="0"/>
              </a:rPr>
              <a:t>1. </a:t>
            </a:r>
            <a:r>
              <a:rPr lang="en-US" sz="3200" u="sng">
                <a:latin typeface="Arial" charset="0"/>
              </a:rPr>
              <a:t>Language focus 1</a:t>
            </a:r>
            <a:r>
              <a:rPr lang="en-US" sz="3200">
                <a:latin typeface="Arial" charset="0"/>
              </a:rPr>
              <a:t>: </a:t>
            </a: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Adjectives and adverbs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B37337E5-0F9F-4B06-A72E-C8AA74D41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192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>
                <a:solidFill>
                  <a:srgbClr val="FF0000"/>
                </a:solidFill>
                <a:latin typeface="Arial" charset="0"/>
              </a:rPr>
              <a:t>2. </a:t>
            </a:r>
            <a:r>
              <a:rPr lang="en-US" sz="3200" u="sng">
                <a:solidFill>
                  <a:srgbClr val="FF0000"/>
                </a:solidFill>
                <a:latin typeface="Arial" charset="0"/>
              </a:rPr>
              <a:t>Language focus 2</a:t>
            </a:r>
            <a:r>
              <a:rPr lang="en-US" sz="3200">
                <a:solidFill>
                  <a:srgbClr val="FF0000"/>
                </a:solidFill>
                <a:latin typeface="Arial" charset="0"/>
              </a:rPr>
              <a:t>:</a:t>
            </a:r>
            <a:endParaRPr lang="en-US" sz="24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1D4E30F6-8F90-43DA-BBFA-FEBA4CB62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956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- He failed the exam. He is too lazy</a:t>
            </a:r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7D0DFB69-1D57-43CE-A382-1A2744539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895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>
                <a:solidFill>
                  <a:srgbClr val="0000CC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b="1">
                <a:solidFill>
                  <a:srgbClr val="0000CC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Reason</a:t>
            </a:r>
            <a:endParaRPr lang="en-US" altLang="en-US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3325" name="Text Box 13">
            <a:extLst>
              <a:ext uri="{FF2B5EF4-FFF2-40B4-BE49-F238E27FC236}">
                <a16:creationId xmlns:a16="http://schemas.microsoft.com/office/drawing/2014/main" id="{8D1E3E7A-2A8A-4824-A896-182610C03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31445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Adverb clauses of reason</a:t>
            </a:r>
          </a:p>
        </p:txBody>
      </p:sp>
      <p:sp>
        <p:nvSpPr>
          <p:cNvPr id="13326" name="Text Box 14">
            <a:extLst>
              <a:ext uri="{FF2B5EF4-FFF2-40B4-BE49-F238E27FC236}">
                <a16:creationId xmlns:a16="http://schemas.microsoft.com/office/drawing/2014/main" id="{03B74FC5-421E-465C-9DCF-24CD8816C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975" y="1795463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Because</a:t>
            </a:r>
          </a:p>
        </p:txBody>
      </p:sp>
      <p:sp>
        <p:nvSpPr>
          <p:cNvPr id="13327" name="Text Box 15">
            <a:extLst>
              <a:ext uri="{FF2B5EF4-FFF2-40B4-BE49-F238E27FC236}">
                <a16:creationId xmlns:a16="http://schemas.microsoft.com/office/drawing/2014/main" id="{7FF8A44B-EDF3-4A10-B3BC-92002E90F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975" y="1798638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= since</a:t>
            </a:r>
          </a:p>
        </p:txBody>
      </p:sp>
      <p:sp>
        <p:nvSpPr>
          <p:cNvPr id="13328" name="Text Box 16">
            <a:extLst>
              <a:ext uri="{FF2B5EF4-FFF2-40B4-BE49-F238E27FC236}">
                <a16:creationId xmlns:a16="http://schemas.microsoft.com/office/drawing/2014/main" id="{170825F3-2294-45AC-B305-E127FA736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1789113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= as</a:t>
            </a:r>
          </a:p>
        </p:txBody>
      </p:sp>
      <p:sp>
        <p:nvSpPr>
          <p:cNvPr id="13329" name="Text Box 17">
            <a:extLst>
              <a:ext uri="{FF2B5EF4-FFF2-40B4-BE49-F238E27FC236}">
                <a16:creationId xmlns:a16="http://schemas.microsoft.com/office/drawing/2014/main" id="{B577BC40-7CC2-4E72-A86A-F8F154F94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28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 He failed the exam</a:t>
            </a:r>
          </a:p>
        </p:txBody>
      </p:sp>
      <p:sp>
        <p:nvSpPr>
          <p:cNvPr id="13331" name="Text Box 19">
            <a:extLst>
              <a:ext uri="{FF2B5EF4-FFF2-40B4-BE49-F238E27FC236}">
                <a16:creationId xmlns:a16="http://schemas.microsoft.com/office/drawing/2014/main" id="{7BBD3AD9-0B16-43EB-9061-C0A03F705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48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- Lan is late for school. She misses the bus </a:t>
            </a:r>
          </a:p>
        </p:txBody>
      </p:sp>
      <p:sp>
        <p:nvSpPr>
          <p:cNvPr id="13332" name="Text Box 20">
            <a:extLst>
              <a:ext uri="{FF2B5EF4-FFF2-40B4-BE49-F238E27FC236}">
                <a16:creationId xmlns:a16="http://schemas.microsoft.com/office/drawing/2014/main" id="{C4595ABF-3BCC-4766-AD8D-C91FF3278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648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>
                <a:solidFill>
                  <a:srgbClr val="0000CC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b="1">
                <a:solidFill>
                  <a:srgbClr val="0000CC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Reason</a:t>
            </a:r>
            <a:endParaRPr lang="en-US" altLang="en-US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3333" name="Text Box 21">
            <a:extLst>
              <a:ext uri="{FF2B5EF4-FFF2-40B4-BE49-F238E27FC236}">
                <a16:creationId xmlns:a16="http://schemas.microsoft.com/office/drawing/2014/main" id="{4BF9E5CA-2340-453F-B07D-D9F8AF7AD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1816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 Lan is late for school</a:t>
            </a:r>
          </a:p>
        </p:txBody>
      </p:sp>
      <p:sp>
        <p:nvSpPr>
          <p:cNvPr id="13334" name="Text Box 22">
            <a:extLst>
              <a:ext uri="{FF2B5EF4-FFF2-40B4-BE49-F238E27FC236}">
                <a16:creationId xmlns:a16="http://schemas.microsoft.com/office/drawing/2014/main" id="{07420041-3B92-4119-9F5E-4365CCA88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8200" y="51816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she misses the bus</a:t>
            </a:r>
          </a:p>
        </p:txBody>
      </p:sp>
      <p:sp>
        <p:nvSpPr>
          <p:cNvPr id="13335" name="Text Box 23">
            <a:extLst>
              <a:ext uri="{FF2B5EF4-FFF2-40B4-BE49-F238E27FC236}">
                <a16:creationId xmlns:a16="http://schemas.microsoft.com/office/drawing/2014/main" id="{1ABF3439-59F6-4693-86C4-562382A3A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0" y="33528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he is too lazy</a:t>
            </a:r>
          </a:p>
        </p:txBody>
      </p:sp>
      <p:sp>
        <p:nvSpPr>
          <p:cNvPr id="13336" name="Text Box 24">
            <a:extLst>
              <a:ext uri="{FF2B5EF4-FFF2-40B4-BE49-F238E27FC236}">
                <a16:creationId xmlns:a16="http://schemas.microsoft.com/office/drawing/2014/main" id="{C547FF6D-5C21-48BB-9759-9750F74CE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00" y="33655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i="1">
                <a:solidFill>
                  <a:srgbClr val="0000CC"/>
                </a:solidFill>
                <a:latin typeface="Arial" panose="020B0604020202020204" pitchFamily="34" charset="0"/>
              </a:rPr>
              <a:t>because/ since/ as</a:t>
            </a:r>
          </a:p>
        </p:txBody>
      </p:sp>
      <p:sp>
        <p:nvSpPr>
          <p:cNvPr id="13337" name="Text Box 25">
            <a:extLst>
              <a:ext uri="{FF2B5EF4-FFF2-40B4-BE49-F238E27FC236}">
                <a16:creationId xmlns:a16="http://schemas.microsoft.com/office/drawing/2014/main" id="{D97BF3E0-352F-467A-BA76-C98E55CCF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0" y="51816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i="1">
                <a:solidFill>
                  <a:srgbClr val="0000CC"/>
                </a:solidFill>
                <a:latin typeface="Arial" panose="020B0604020202020204" pitchFamily="34" charset="0"/>
              </a:rPr>
              <a:t>because/ since/ as</a:t>
            </a:r>
          </a:p>
        </p:txBody>
      </p:sp>
      <p:sp>
        <p:nvSpPr>
          <p:cNvPr id="13340" name="Line 28">
            <a:extLst>
              <a:ext uri="{FF2B5EF4-FFF2-40B4-BE49-F238E27FC236}">
                <a16:creationId xmlns:a16="http://schemas.microsoft.com/office/drawing/2014/main" id="{46CF8EE3-91A4-41F5-A0D4-0924F20320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733800"/>
            <a:ext cx="4419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3341" name="Line 29">
            <a:extLst>
              <a:ext uri="{FF2B5EF4-FFF2-40B4-BE49-F238E27FC236}">
                <a16:creationId xmlns:a16="http://schemas.microsoft.com/office/drawing/2014/main" id="{6BD032DB-800C-4E0C-BBC1-18E285A228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562600"/>
            <a:ext cx="5181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3342" name="Text Box 30">
            <a:extLst>
              <a:ext uri="{FF2B5EF4-FFF2-40B4-BE49-F238E27FC236}">
                <a16:creationId xmlns:a16="http://schemas.microsoft.com/office/drawing/2014/main" id="{58D67BE0-8389-478F-BF1C-B1F03EEDE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638800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 i="1">
                <a:solidFill>
                  <a:srgbClr val="FF0000"/>
                </a:solidFill>
                <a:latin typeface="Arial" panose="020B0604020202020204" pitchFamily="34" charset="0"/>
              </a:rPr>
              <a:t>Adverb clause of reason</a:t>
            </a:r>
          </a:p>
        </p:txBody>
      </p:sp>
      <p:sp>
        <p:nvSpPr>
          <p:cNvPr id="13343" name="Text Box 31">
            <a:extLst>
              <a:ext uri="{FF2B5EF4-FFF2-40B4-BE49-F238E27FC236}">
                <a16:creationId xmlns:a16="http://schemas.microsoft.com/office/drawing/2014/main" id="{91215ACF-7F31-4317-AE6A-927356887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10000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 i="1">
                <a:solidFill>
                  <a:srgbClr val="FF0000"/>
                </a:solidFill>
                <a:latin typeface="Arial" panose="020B0604020202020204" pitchFamily="34" charset="0"/>
              </a:rPr>
              <a:t>Adverb clause of reason</a:t>
            </a:r>
          </a:p>
        </p:txBody>
      </p:sp>
      <p:sp>
        <p:nvSpPr>
          <p:cNvPr id="13344" name="Rectangle 32">
            <a:extLst>
              <a:ext uri="{FF2B5EF4-FFF2-40B4-BE49-F238E27FC236}">
                <a16:creationId xmlns:a16="http://schemas.microsoft.com/office/drawing/2014/main" id="{B4903DEE-EDC4-4239-96E4-50DA88FF5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975" y="1824038"/>
            <a:ext cx="388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345" name="Text Box 33">
            <a:extLst>
              <a:ext uri="{FF2B5EF4-FFF2-40B4-BE49-F238E27FC236}">
                <a16:creationId xmlns:a16="http://schemas.microsoft.com/office/drawing/2014/main" id="{8F5ADF02-D58B-403A-9507-3FD835C5A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14600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 i="1" u="sng">
                <a:solidFill>
                  <a:srgbClr val="00CC00"/>
                </a:solidFill>
                <a:latin typeface="Arial" panose="020B0604020202020204" pitchFamily="34" charset="0"/>
              </a:rPr>
              <a:t>Example: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1" grpId="0"/>
      <p:bldP spid="13323" grpId="0"/>
      <p:bldP spid="13323" grpId="1"/>
      <p:bldP spid="13325" grpId="0"/>
      <p:bldP spid="13326" grpId="0"/>
      <p:bldP spid="13327" grpId="0"/>
      <p:bldP spid="13328" grpId="0"/>
      <p:bldP spid="13329" grpId="0"/>
      <p:bldP spid="13331" grpId="0"/>
      <p:bldP spid="13332" grpId="0"/>
      <p:bldP spid="13332" grpId="1"/>
      <p:bldP spid="13333" grpId="0"/>
      <p:bldP spid="13334" grpId="0"/>
      <p:bldP spid="13335" grpId="0"/>
      <p:bldP spid="13336" grpId="0"/>
      <p:bldP spid="13337" grpId="0"/>
      <p:bldP spid="13342" grpId="0"/>
      <p:bldP spid="13343" grpId="0"/>
      <p:bldP spid="13344" grpId="0" animBg="1"/>
      <p:bldP spid="133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yScreenHunter1">
            <a:extLst>
              <a:ext uri="{FF2B5EF4-FFF2-40B4-BE49-F238E27FC236}">
                <a16:creationId xmlns:a16="http://schemas.microsoft.com/office/drawing/2014/main" id="{64523670-763F-4084-B186-0A2EEC709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918D4513-A3C4-4C3C-9CF0-E09CCEBCA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5354638"/>
            <a:ext cx="678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b="1" i="1">
                <a:solidFill>
                  <a:schemeClr val="tx1"/>
                </a:solidFill>
                <a:latin typeface="Arial" panose="020B0604020202020204" pitchFamily="34" charset="0"/>
              </a:rPr>
              <a:t>b) Nam has had a broken leg </a:t>
            </a:r>
            <a:r>
              <a:rPr lang="en-US" altLang="en-US" b="1" i="1">
                <a:solidFill>
                  <a:srgbClr val="FF0000"/>
                </a:solidFill>
                <a:latin typeface="Arial" panose="020B0604020202020204" pitchFamily="34" charset="0"/>
              </a:rPr>
              <a:t>because</a:t>
            </a:r>
            <a:r>
              <a:rPr lang="en-US" altLang="en-US" b="1" i="1">
                <a:solidFill>
                  <a:schemeClr val="tx1"/>
                </a:solidFill>
                <a:latin typeface="Arial" panose="020B0604020202020204" pitchFamily="34" charset="0"/>
              </a:rPr>
              <a:t> he fell 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b="1" i="1">
                <a:solidFill>
                  <a:schemeClr val="tx1"/>
                </a:solidFill>
                <a:latin typeface="Arial" panose="020B0604020202020204" pitchFamily="34" charset="0"/>
              </a:rPr>
              <a:t>over while he was playing soccer.</a:t>
            </a: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E431625E-7755-44C5-B551-F95BA1C24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800600"/>
            <a:ext cx="5334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</a:rPr>
              <a:t>b)</a:t>
            </a:r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7196B62-BD23-4EFD-9D10-CDAB7F88D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915400" cy="1219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flatTx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Join the pairs of sentences together. Use  because, as, or since.</a:t>
            </a:r>
          </a:p>
        </p:txBody>
      </p:sp>
      <p:pic>
        <p:nvPicPr>
          <p:cNvPr id="16390" name="Picture 6" descr="NUT">
            <a:extLst>
              <a:ext uri="{FF2B5EF4-FFF2-40B4-BE49-F238E27FC236}">
                <a16:creationId xmlns:a16="http://schemas.microsoft.com/office/drawing/2014/main" id="{ABFC0E0C-B25D-4C28-AB0D-A1F4E8AFCF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7">
            <a:extLst>
              <a:ext uri="{FF2B5EF4-FFF2-40B4-BE49-F238E27FC236}">
                <a16:creationId xmlns:a16="http://schemas.microsoft.com/office/drawing/2014/main" id="{8182AE19-2E1E-430D-848A-6F298139B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90800"/>
            <a:ext cx="5334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</a:rPr>
              <a:t>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oin the pairs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97D11E9-FBB7-4152-A3D9-1A5C6A80AA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vi-VN"/>
          </a:p>
        </p:txBody>
      </p:sp>
      <p:pic>
        <p:nvPicPr>
          <p:cNvPr id="22531" name="Picture 3" descr="MyScreenHunter2">
            <a:extLst>
              <a:ext uri="{FF2B5EF4-FFF2-40B4-BE49-F238E27FC236}">
                <a16:creationId xmlns:a16="http://schemas.microsoft.com/office/drawing/2014/main" id="{74574BB1-81ED-471A-801B-133818198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>
            <a:extLst>
              <a:ext uri="{FF2B5EF4-FFF2-40B4-BE49-F238E27FC236}">
                <a16:creationId xmlns:a16="http://schemas.microsoft.com/office/drawing/2014/main" id="{5FB6CA9F-22EE-4E6D-8883-448A34BEA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838200"/>
            <a:ext cx="6629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2374900" algn="l"/>
              </a:tabLst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374900" algn="l"/>
              </a:tabLst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tabLst>
                <a:tab pos="2374900" algn="l"/>
              </a:tabLst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tabLst>
                <a:tab pos="2374900" algn="l"/>
              </a:tabLst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tabLst>
                <a:tab pos="2374900" algn="l"/>
              </a:tabLst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tabLst>
                <a:tab pos="2374900" algn="l"/>
              </a:tabLst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tabLst>
                <a:tab pos="2374900" algn="l"/>
              </a:tabLst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tabLst>
                <a:tab pos="2374900" algn="l"/>
              </a:tabLst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tabLst>
                <a:tab pos="2374900" algn="l"/>
              </a:tabLst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 i="1">
                <a:solidFill>
                  <a:srgbClr val="0000CC"/>
                </a:solidFill>
                <a:latin typeface="Arial" panose="020B0604020202020204" pitchFamily="34" charset="0"/>
              </a:rPr>
              <a:t>c</a:t>
            </a:r>
            <a:r>
              <a:rPr lang="en-US" altLang="en-US" sz="2800" b="1" i="1">
                <a:solidFill>
                  <a:srgbClr val="0000CC"/>
                </a:solidFill>
                <a:latin typeface="Arial" panose="020B0604020202020204" pitchFamily="34" charset="0"/>
              </a:rPr>
              <a:t>) Lan’s going to be late for school </a:t>
            </a:r>
            <a:r>
              <a:rPr lang="en-US" altLang="en-US" sz="2800" b="1" i="1">
                <a:solidFill>
                  <a:srgbClr val="FF0000"/>
                </a:solidFill>
                <a:latin typeface="Arial" panose="020B0604020202020204" pitchFamily="34" charset="0"/>
              </a:rPr>
              <a:t>because/since/ as</a:t>
            </a:r>
            <a:r>
              <a:rPr lang="en-US" altLang="en-US" sz="2800" b="1" i="1">
                <a:solidFill>
                  <a:srgbClr val="0000CC"/>
                </a:solidFill>
                <a:latin typeface="Arial" panose="020B0604020202020204" pitchFamily="34" charset="0"/>
              </a:rPr>
              <a:t> the bus is late.</a:t>
            </a:r>
          </a:p>
        </p:txBody>
      </p:sp>
      <p:pic>
        <p:nvPicPr>
          <p:cNvPr id="22533" name="Picture 5" descr="MyScreenHunter">
            <a:extLst>
              <a:ext uri="{FF2B5EF4-FFF2-40B4-BE49-F238E27FC236}">
                <a16:creationId xmlns:a16="http://schemas.microsoft.com/office/drawing/2014/main" id="{1D995AD6-6C9F-491D-AB34-0F061B843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>
            <a:extLst>
              <a:ext uri="{FF2B5EF4-FFF2-40B4-BE49-F238E27FC236}">
                <a16:creationId xmlns:a16="http://schemas.microsoft.com/office/drawing/2014/main" id="{E67FA7C2-57D5-464A-B739-113A3E60E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635250"/>
            <a:ext cx="6858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i="1">
                <a:solidFill>
                  <a:srgbClr val="0000CC"/>
                </a:solidFill>
                <a:latin typeface="Arial" panose="020B0604020202020204" pitchFamily="34" charset="0"/>
              </a:rPr>
              <a:t>d) Hoa broke the cup </a:t>
            </a:r>
            <a:r>
              <a:rPr lang="en-US" altLang="en-US" sz="2800" b="1" i="1">
                <a:solidFill>
                  <a:srgbClr val="FF0000"/>
                </a:solidFill>
                <a:latin typeface="Arial" panose="020B0604020202020204" pitchFamily="34" charset="0"/>
              </a:rPr>
              <a:t>because/ since/ as</a:t>
            </a:r>
            <a:r>
              <a:rPr lang="en-US" altLang="en-US" sz="2800" b="1" i="1">
                <a:solidFill>
                  <a:srgbClr val="0000CC"/>
                </a:solidFill>
                <a:latin typeface="Arial" panose="020B0604020202020204" pitchFamily="34" charset="0"/>
              </a:rPr>
              <a:t> she was careless.</a:t>
            </a: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14F817CC-07C5-46BA-BD33-12C6C8614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5334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</a:rPr>
              <a:t>c)</a:t>
            </a:r>
          </a:p>
        </p:txBody>
      </p:sp>
      <p:sp>
        <p:nvSpPr>
          <p:cNvPr id="18440" name="Rectangle 8">
            <a:extLst>
              <a:ext uri="{FF2B5EF4-FFF2-40B4-BE49-F238E27FC236}">
                <a16:creationId xmlns:a16="http://schemas.microsoft.com/office/drawing/2014/main" id="{7B8939A2-C40E-445B-9EB1-2EABB4BA2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828800"/>
            <a:ext cx="5334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</a:rPr>
              <a:t>d)</a:t>
            </a:r>
          </a:p>
        </p:txBody>
      </p:sp>
      <p:sp>
        <p:nvSpPr>
          <p:cNvPr id="18441" name="Rectangle 9">
            <a:extLst>
              <a:ext uri="{FF2B5EF4-FFF2-40B4-BE49-F238E27FC236}">
                <a16:creationId xmlns:a16="http://schemas.microsoft.com/office/drawing/2014/main" id="{D2CEDCA5-68F7-4BA3-8FC0-87AC0BF18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581400"/>
            <a:ext cx="5334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</a:rPr>
              <a:t>e)</a:t>
            </a:r>
          </a:p>
        </p:txBody>
      </p:sp>
      <p:sp>
        <p:nvSpPr>
          <p:cNvPr id="18442" name="Rectangle 10">
            <a:extLst>
              <a:ext uri="{FF2B5EF4-FFF2-40B4-BE49-F238E27FC236}">
                <a16:creationId xmlns:a16="http://schemas.microsoft.com/office/drawing/2014/main" id="{39547F89-2A97-4AF9-9ECC-FF013979F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181600"/>
            <a:ext cx="5334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</a:rPr>
              <a:t>f)</a:t>
            </a:r>
          </a:p>
        </p:txBody>
      </p:sp>
      <p:sp>
        <p:nvSpPr>
          <p:cNvPr id="18443" name="Rectangle 11">
            <a:extLst>
              <a:ext uri="{FF2B5EF4-FFF2-40B4-BE49-F238E27FC236}">
                <a16:creationId xmlns:a16="http://schemas.microsoft.com/office/drawing/2014/main" id="{17439A22-DF28-408E-B965-58E38DF09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343400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2374900" algn="l"/>
              </a:tabLst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374900" algn="l"/>
              </a:tabLst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tabLst>
                <a:tab pos="2374900" algn="l"/>
              </a:tabLst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tabLst>
                <a:tab pos="2374900" algn="l"/>
              </a:tabLst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tabLst>
                <a:tab pos="2374900" algn="l"/>
              </a:tabLst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tabLst>
                <a:tab pos="2374900" algn="l"/>
              </a:tabLst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tabLst>
                <a:tab pos="2374900" algn="l"/>
              </a:tabLst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tabLst>
                <a:tab pos="2374900" algn="l"/>
              </a:tabLst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tabLst>
                <a:tab pos="2374900" algn="l"/>
              </a:tabLst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i="1">
                <a:solidFill>
                  <a:srgbClr val="0000CC"/>
                </a:solidFill>
                <a:latin typeface="Arial" panose="020B0604020202020204" pitchFamily="34" charset="0"/>
              </a:rPr>
              <a:t>e) Mai wants to go home </a:t>
            </a:r>
            <a:r>
              <a:rPr lang="en-US" altLang="en-US" sz="2800" b="1" i="1">
                <a:solidFill>
                  <a:srgbClr val="FF0000"/>
                </a:solidFill>
                <a:latin typeface="Arial" panose="020B0604020202020204" pitchFamily="34" charset="0"/>
              </a:rPr>
              <a:t>because/ since/ as</a:t>
            </a:r>
            <a:r>
              <a:rPr lang="en-US" altLang="en-US" sz="2800" b="1" i="1">
                <a:solidFill>
                  <a:srgbClr val="0000CC"/>
                </a:solidFill>
                <a:latin typeface="Arial" panose="020B0604020202020204" pitchFamily="34" charset="0"/>
              </a:rPr>
              <a:t> she feels sick.</a:t>
            </a:r>
          </a:p>
        </p:txBody>
      </p:sp>
      <p:sp>
        <p:nvSpPr>
          <p:cNvPr id="18444" name="Rectangle 12">
            <a:extLst>
              <a:ext uri="{FF2B5EF4-FFF2-40B4-BE49-F238E27FC236}">
                <a16:creationId xmlns:a16="http://schemas.microsoft.com/office/drawing/2014/main" id="{44A31EEF-7EC5-4051-AE3A-762D79BB2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835650"/>
            <a:ext cx="6629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i="1">
                <a:solidFill>
                  <a:srgbClr val="0000CC"/>
                </a:solidFill>
                <a:latin typeface="Arial" panose="020B0604020202020204" pitchFamily="34" charset="0"/>
              </a:rPr>
              <a:t>f) Nga is hungry </a:t>
            </a:r>
            <a:r>
              <a:rPr lang="en-US" altLang="en-US" sz="2800" b="1" i="1">
                <a:solidFill>
                  <a:srgbClr val="FF0000"/>
                </a:solidFill>
                <a:latin typeface="Arial" panose="020B0604020202020204" pitchFamily="34" charset="0"/>
              </a:rPr>
              <a:t>because/ since/ as</a:t>
            </a:r>
            <a:r>
              <a:rPr lang="en-US" altLang="en-US" sz="2800" b="1" i="1">
                <a:solidFill>
                  <a:srgbClr val="0000CC"/>
                </a:solidFill>
                <a:latin typeface="Arial" panose="020B0604020202020204" pitchFamily="34" charset="0"/>
              </a:rPr>
              <a:t> she hasn’t eaten all day.</a:t>
            </a: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445" name="Rectangle 13">
            <a:extLst>
              <a:ext uri="{FF2B5EF4-FFF2-40B4-BE49-F238E27FC236}">
                <a16:creationId xmlns:a16="http://schemas.microsoft.com/office/drawing/2014/main" id="{5E86BE5D-5A1A-456F-9D1C-5FA279A37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52400"/>
            <a:ext cx="33528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</a:rPr>
              <a:t>Click on c), d), e), f) to get key</a:t>
            </a:r>
          </a:p>
        </p:txBody>
      </p:sp>
      <p:pic>
        <p:nvPicPr>
          <p:cNvPr id="18447" name="Romeo And Juliette.mp3">
            <a:hlinkClick r:id="" action="ppaction://media"/>
            <a:extLst>
              <a:ext uri="{FF2B5EF4-FFF2-40B4-BE49-F238E27FC236}">
                <a16:creationId xmlns:a16="http://schemas.microsoft.com/office/drawing/2014/main" id="{8E0FC607-A2C0-4353-B3E6-9C76A7CC083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93195" fill="hold"/>
                                        <p:tgtEl>
                                          <p:spTgt spid="184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7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7"/>
                </p:tgtEl>
              </p:cMediaNode>
            </p:audio>
          </p:childTnLst>
        </p:cTn>
      </p:par>
    </p:tnLst>
    <p:bldLst>
      <p:bldP spid="18436" grpId="0"/>
      <p:bldP spid="18438" grpId="0"/>
      <p:bldP spid="18443" grpId="0"/>
      <p:bldP spid="18444" grpId="0"/>
      <p:bldP spid="18445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450</Words>
  <Application>Microsoft Office PowerPoint</Application>
  <PresentationFormat>On-screen Show (4:3)</PresentationFormat>
  <Paragraphs>87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Arial</vt:lpstr>
      <vt:lpstr>Arial Black</vt:lpstr>
      <vt:lpstr>Book Antiqua</vt:lpstr>
      <vt:lpstr>Brush Script MT</vt:lpstr>
      <vt:lpstr>Calibri</vt:lpstr>
      <vt:lpstr>Century Gothic</vt:lpstr>
      <vt:lpstr>Comic Sans MS</vt:lpstr>
      <vt:lpstr>Constantia</vt:lpstr>
      <vt:lpstr>Franklin Gothic Book</vt:lpstr>
      <vt:lpstr>Rage Italic</vt:lpstr>
      <vt:lpstr>Times New Roman</vt:lpstr>
      <vt:lpstr>VNI-Souvir</vt:lpstr>
      <vt:lpstr>VNI-Times</vt:lpstr>
      <vt:lpstr>Wingdings</vt:lpstr>
      <vt:lpstr>Default Design</vt:lpstr>
      <vt:lpstr>Pushpin</vt:lpstr>
      <vt:lpstr>Apothecary</vt:lpstr>
      <vt:lpstr>ENGLISH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Vuong</dc:creator>
  <cp:lastModifiedBy>Mr Vuong</cp:lastModifiedBy>
  <cp:revision>229</cp:revision>
  <dcterms:created xsi:type="dcterms:W3CDTF">2010-01-17T04:17:54Z</dcterms:created>
  <dcterms:modified xsi:type="dcterms:W3CDTF">2022-08-21T13:35:12Z</dcterms:modified>
</cp:coreProperties>
</file>